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EF1C3-768E-4554-BB4C-911613F7528B}" v="26" dt="2023-04-17T18:51:24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Philp" userId="c72a80e99b1a473d" providerId="LiveId" clId="{313EF1C3-768E-4554-BB4C-911613F7528B}"/>
    <pc:docChg chg="undo custSel addSld modSld">
      <pc:chgData name="Debbie Philp" userId="c72a80e99b1a473d" providerId="LiveId" clId="{313EF1C3-768E-4554-BB4C-911613F7528B}" dt="2023-04-17T18:51:36.964" v="1609" actId="1076"/>
      <pc:docMkLst>
        <pc:docMk/>
      </pc:docMkLst>
      <pc:sldChg chg="addSp modSp mod setBg">
        <pc:chgData name="Debbie Philp" userId="c72a80e99b1a473d" providerId="LiveId" clId="{313EF1C3-768E-4554-BB4C-911613F7528B}" dt="2023-04-17T14:16:05.872" v="149" actId="14100"/>
        <pc:sldMkLst>
          <pc:docMk/>
          <pc:sldMk cId="2252645558" sldId="259"/>
        </pc:sldMkLst>
        <pc:spChg chg="mod">
          <ac:chgData name="Debbie Philp" userId="c72a80e99b1a473d" providerId="LiveId" clId="{313EF1C3-768E-4554-BB4C-911613F7528B}" dt="2023-04-17T14:14:29.090" v="84" actId="27636"/>
          <ac:spMkLst>
            <pc:docMk/>
            <pc:sldMk cId="2252645558" sldId="259"/>
            <ac:spMk id="2" creationId="{647D3F66-E600-4FFA-3C75-0B101F210CE5}"/>
          </ac:spMkLst>
        </pc:spChg>
        <pc:spChg chg="mod ord">
          <ac:chgData name="Debbie Philp" userId="c72a80e99b1a473d" providerId="LiveId" clId="{313EF1C3-768E-4554-BB4C-911613F7528B}" dt="2023-04-17T14:16:05.872" v="149" actId="14100"/>
          <ac:spMkLst>
            <pc:docMk/>
            <pc:sldMk cId="2252645558" sldId="259"/>
            <ac:spMk id="4" creationId="{81C1B38A-DDE1-3781-63CE-64A713C86860}"/>
          </ac:spMkLst>
        </pc:spChg>
        <pc:spChg chg="add">
          <ac:chgData name="Debbie Philp" userId="c72a80e99b1a473d" providerId="LiveId" clId="{313EF1C3-768E-4554-BB4C-911613F7528B}" dt="2023-04-17T14:13:17.131" v="3" actId="26606"/>
          <ac:spMkLst>
            <pc:docMk/>
            <pc:sldMk cId="2252645558" sldId="259"/>
            <ac:spMk id="19" creationId="{44F3197D-248B-46C5-B6EE-003F4E0C6CF9}"/>
          </ac:spMkLst>
        </pc:spChg>
        <pc:spChg chg="add">
          <ac:chgData name="Debbie Philp" userId="c72a80e99b1a473d" providerId="LiveId" clId="{313EF1C3-768E-4554-BB4C-911613F7528B}" dt="2023-04-17T14:13:17.131" v="3" actId="26606"/>
          <ac:spMkLst>
            <pc:docMk/>
            <pc:sldMk cId="2252645558" sldId="259"/>
            <ac:spMk id="25" creationId="{040549E2-C5A5-4ED5-80AB-070FEBDF5320}"/>
          </ac:spMkLst>
        </pc:spChg>
        <pc:spChg chg="add">
          <ac:chgData name="Debbie Philp" userId="c72a80e99b1a473d" providerId="LiveId" clId="{313EF1C3-768E-4554-BB4C-911613F7528B}" dt="2023-04-17T14:13:17.131" v="3" actId="26606"/>
          <ac:spMkLst>
            <pc:docMk/>
            <pc:sldMk cId="2252645558" sldId="259"/>
            <ac:spMk id="27" creationId="{0F8EDF29-1535-4A6E-807D-812733F33EDB}"/>
          </ac:spMkLst>
        </pc:spChg>
        <pc:picChg chg="mod ord">
          <ac:chgData name="Debbie Philp" userId="c72a80e99b1a473d" providerId="LiveId" clId="{313EF1C3-768E-4554-BB4C-911613F7528B}" dt="2023-04-17T14:13:17.131" v="3" actId="26606"/>
          <ac:picMkLst>
            <pc:docMk/>
            <pc:sldMk cId="2252645558" sldId="259"/>
            <ac:picMk id="6" creationId="{CF871077-6080-2FFD-C3EF-5C5322C6007C}"/>
          </ac:picMkLst>
        </pc:picChg>
        <pc:picChg chg="mod ord">
          <ac:chgData name="Debbie Philp" userId="c72a80e99b1a473d" providerId="LiveId" clId="{313EF1C3-768E-4554-BB4C-911613F7528B}" dt="2023-04-17T14:13:17.131" v="3" actId="26606"/>
          <ac:picMkLst>
            <pc:docMk/>
            <pc:sldMk cId="2252645558" sldId="259"/>
            <ac:picMk id="8" creationId="{CCC6B219-420F-186F-152B-1FF230377FC1}"/>
          </ac:picMkLst>
        </pc:picChg>
        <pc:picChg chg="add mod">
          <ac:chgData name="Debbie Philp" userId="c72a80e99b1a473d" providerId="LiveId" clId="{313EF1C3-768E-4554-BB4C-911613F7528B}" dt="2023-04-17T14:13:17.131" v="3" actId="26606"/>
          <ac:picMkLst>
            <pc:docMk/>
            <pc:sldMk cId="2252645558" sldId="259"/>
            <ac:picMk id="10" creationId="{694BC0E1-0368-63FD-9F15-FC7B87B0FE18}"/>
          </ac:picMkLst>
        </pc:picChg>
        <pc:picChg chg="add">
          <ac:chgData name="Debbie Philp" userId="c72a80e99b1a473d" providerId="LiveId" clId="{313EF1C3-768E-4554-BB4C-911613F7528B}" dt="2023-04-17T14:13:17.131" v="3" actId="26606"/>
          <ac:picMkLst>
            <pc:docMk/>
            <pc:sldMk cId="2252645558" sldId="259"/>
            <ac:picMk id="15" creationId="{844EE02A-F0F8-4A23-B21D-CF2066B65D30}"/>
          </ac:picMkLst>
        </pc:picChg>
        <pc:picChg chg="add">
          <ac:chgData name="Debbie Philp" userId="c72a80e99b1a473d" providerId="LiveId" clId="{313EF1C3-768E-4554-BB4C-911613F7528B}" dt="2023-04-17T14:13:17.131" v="3" actId="26606"/>
          <ac:picMkLst>
            <pc:docMk/>
            <pc:sldMk cId="2252645558" sldId="259"/>
            <ac:picMk id="17" creationId="{99F13062-7BB6-4A97-B661-CDE2EDEAE70E}"/>
          </ac:picMkLst>
        </pc:picChg>
        <pc:picChg chg="add">
          <ac:chgData name="Debbie Philp" userId="c72a80e99b1a473d" providerId="LiveId" clId="{313EF1C3-768E-4554-BB4C-911613F7528B}" dt="2023-04-17T14:13:17.131" v="3" actId="26606"/>
          <ac:picMkLst>
            <pc:docMk/>
            <pc:sldMk cId="2252645558" sldId="259"/>
            <ac:picMk id="21" creationId="{FFC3E649-106F-4B41-9FF5-327536E4CFBD}"/>
          </ac:picMkLst>
        </pc:picChg>
        <pc:picChg chg="add">
          <ac:chgData name="Debbie Philp" userId="c72a80e99b1a473d" providerId="LiveId" clId="{313EF1C3-768E-4554-BB4C-911613F7528B}" dt="2023-04-17T14:13:17.131" v="3" actId="26606"/>
          <ac:picMkLst>
            <pc:docMk/>
            <pc:sldMk cId="2252645558" sldId="259"/>
            <ac:picMk id="23" creationId="{79F6731C-42C0-45DB-9F9A-B831CBEC5182}"/>
          </ac:picMkLst>
        </pc:picChg>
      </pc:sldChg>
      <pc:sldChg chg="addSp delSp modSp new mod">
        <pc:chgData name="Debbie Philp" userId="c72a80e99b1a473d" providerId="LiveId" clId="{313EF1C3-768E-4554-BB4C-911613F7528B}" dt="2023-04-17T18:51:36.964" v="1609" actId="1076"/>
        <pc:sldMkLst>
          <pc:docMk/>
          <pc:sldMk cId="3562894174" sldId="260"/>
        </pc:sldMkLst>
        <pc:spChg chg="del">
          <ac:chgData name="Debbie Philp" userId="c72a80e99b1a473d" providerId="LiveId" clId="{313EF1C3-768E-4554-BB4C-911613F7528B}" dt="2023-04-17T14:19:16.065" v="268" actId="478"/>
          <ac:spMkLst>
            <pc:docMk/>
            <pc:sldMk cId="3562894174" sldId="260"/>
            <ac:spMk id="2" creationId="{79A4442A-8A6F-7E19-7ACE-202FC9FA07CD}"/>
          </ac:spMkLst>
        </pc:spChg>
        <pc:spChg chg="mod">
          <ac:chgData name="Debbie Philp" userId="c72a80e99b1a473d" providerId="LiveId" clId="{313EF1C3-768E-4554-BB4C-911613F7528B}" dt="2023-04-17T18:51:36.964" v="1609" actId="1076"/>
          <ac:spMkLst>
            <pc:docMk/>
            <pc:sldMk cId="3562894174" sldId="260"/>
            <ac:spMk id="3" creationId="{795A2AAB-7AC7-8B0F-84CA-0B9C8C16DBCC}"/>
          </ac:spMkLst>
        </pc:spChg>
        <pc:spChg chg="del">
          <ac:chgData name="Debbie Philp" userId="c72a80e99b1a473d" providerId="LiveId" clId="{313EF1C3-768E-4554-BB4C-911613F7528B}" dt="2023-04-17T14:19:09.539" v="267" actId="478"/>
          <ac:spMkLst>
            <pc:docMk/>
            <pc:sldMk cId="3562894174" sldId="260"/>
            <ac:spMk id="4" creationId="{ABD18715-1D73-A88F-93A1-CE040D07FCBA}"/>
          </ac:spMkLst>
        </pc:spChg>
        <pc:picChg chg="add mod">
          <ac:chgData name="Debbie Philp" userId="c72a80e99b1a473d" providerId="LiveId" clId="{313EF1C3-768E-4554-BB4C-911613F7528B}" dt="2023-04-17T14:19:53.090" v="272" actId="1076"/>
          <ac:picMkLst>
            <pc:docMk/>
            <pc:sldMk cId="3562894174" sldId="260"/>
            <ac:picMk id="6" creationId="{8E73DFD1-C7E0-6834-96E5-B71A92B40AE2}"/>
          </ac:picMkLst>
        </pc:picChg>
      </pc:sldChg>
      <pc:sldChg chg="addSp delSp modSp new mod setBg">
        <pc:chgData name="Debbie Philp" userId="c72a80e99b1a473d" providerId="LiveId" clId="{313EF1C3-768E-4554-BB4C-911613F7528B}" dt="2023-04-17T14:30:42.489" v="574" actId="14826"/>
        <pc:sldMkLst>
          <pc:docMk/>
          <pc:sldMk cId="3103932407" sldId="261"/>
        </pc:sldMkLst>
        <pc:spChg chg="mod">
          <ac:chgData name="Debbie Philp" userId="c72a80e99b1a473d" providerId="LiveId" clId="{313EF1C3-768E-4554-BB4C-911613F7528B}" dt="2023-04-17T14:24:32.318" v="337" actId="26606"/>
          <ac:spMkLst>
            <pc:docMk/>
            <pc:sldMk cId="3103932407" sldId="261"/>
            <ac:spMk id="2" creationId="{16220C47-4450-C6B2-16CC-B3F5DC3AFFC5}"/>
          </ac:spMkLst>
        </pc:spChg>
        <pc:spChg chg="del">
          <ac:chgData name="Debbie Philp" userId="c72a80e99b1a473d" providerId="LiveId" clId="{313EF1C3-768E-4554-BB4C-911613F7528B}" dt="2023-04-17T14:22:31.491" v="328" actId="931"/>
          <ac:spMkLst>
            <pc:docMk/>
            <pc:sldMk cId="3103932407" sldId="261"/>
            <ac:spMk id="3" creationId="{DFD1BE45-F2F0-C548-06D1-09BAC38D8A6F}"/>
          </ac:spMkLst>
        </pc:spChg>
        <pc:spChg chg="mod ord">
          <ac:chgData name="Debbie Philp" userId="c72a80e99b1a473d" providerId="LiveId" clId="{313EF1C3-768E-4554-BB4C-911613F7528B}" dt="2023-04-17T14:25:55.367" v="430" actId="255"/>
          <ac:spMkLst>
            <pc:docMk/>
            <pc:sldMk cId="3103932407" sldId="261"/>
            <ac:spMk id="4" creationId="{83D6D892-F891-3632-4C0C-79E61756CBF2}"/>
          </ac:spMkLst>
        </pc:spChg>
        <pc:spChg chg="add">
          <ac:chgData name="Debbie Philp" userId="c72a80e99b1a473d" providerId="LiveId" clId="{313EF1C3-768E-4554-BB4C-911613F7528B}" dt="2023-04-17T14:24:32.318" v="337" actId="26606"/>
          <ac:spMkLst>
            <pc:docMk/>
            <pc:sldMk cId="3103932407" sldId="261"/>
            <ac:spMk id="19" creationId="{44F3197D-248B-46C5-B6EE-003F4E0C6CF9}"/>
          </ac:spMkLst>
        </pc:spChg>
        <pc:spChg chg="add">
          <ac:chgData name="Debbie Philp" userId="c72a80e99b1a473d" providerId="LiveId" clId="{313EF1C3-768E-4554-BB4C-911613F7528B}" dt="2023-04-17T14:24:32.318" v="337" actId="26606"/>
          <ac:spMkLst>
            <pc:docMk/>
            <pc:sldMk cId="3103932407" sldId="261"/>
            <ac:spMk id="25" creationId="{040549E2-C5A5-4ED5-80AB-070FEBDF5320}"/>
          </ac:spMkLst>
        </pc:spChg>
        <pc:spChg chg="add">
          <ac:chgData name="Debbie Philp" userId="c72a80e99b1a473d" providerId="LiveId" clId="{313EF1C3-768E-4554-BB4C-911613F7528B}" dt="2023-04-17T14:24:32.318" v="337" actId="26606"/>
          <ac:spMkLst>
            <pc:docMk/>
            <pc:sldMk cId="3103932407" sldId="261"/>
            <ac:spMk id="27" creationId="{0F8EDF29-1535-4A6E-807D-812733F33EDB}"/>
          </ac:spMkLst>
        </pc:spChg>
        <pc:picChg chg="add mod ord">
          <ac:chgData name="Debbie Philp" userId="c72a80e99b1a473d" providerId="LiveId" clId="{313EF1C3-768E-4554-BB4C-911613F7528B}" dt="2023-04-17T14:30:42.489" v="574" actId="14826"/>
          <ac:picMkLst>
            <pc:docMk/>
            <pc:sldMk cId="3103932407" sldId="261"/>
            <ac:picMk id="6" creationId="{E3A0670A-6B9A-8E15-54CA-99EC3BD4FC09}"/>
          </ac:picMkLst>
        </pc:picChg>
        <pc:picChg chg="add mod">
          <ac:chgData name="Debbie Philp" userId="c72a80e99b1a473d" providerId="LiveId" clId="{313EF1C3-768E-4554-BB4C-911613F7528B}" dt="2023-04-17T14:24:32.318" v="337" actId="26606"/>
          <ac:picMkLst>
            <pc:docMk/>
            <pc:sldMk cId="3103932407" sldId="261"/>
            <ac:picMk id="8" creationId="{E3F7151C-8EDA-D170-E7EC-CC2FCB056C94}"/>
          </ac:picMkLst>
        </pc:picChg>
        <pc:picChg chg="add mod">
          <ac:chgData name="Debbie Philp" userId="c72a80e99b1a473d" providerId="LiveId" clId="{313EF1C3-768E-4554-BB4C-911613F7528B}" dt="2023-04-17T14:24:32.318" v="337" actId="26606"/>
          <ac:picMkLst>
            <pc:docMk/>
            <pc:sldMk cId="3103932407" sldId="261"/>
            <ac:picMk id="10" creationId="{478B56B8-40D6-79D0-3959-906F5648A876}"/>
          </ac:picMkLst>
        </pc:picChg>
        <pc:picChg chg="add">
          <ac:chgData name="Debbie Philp" userId="c72a80e99b1a473d" providerId="LiveId" clId="{313EF1C3-768E-4554-BB4C-911613F7528B}" dt="2023-04-17T14:24:32.318" v="337" actId="26606"/>
          <ac:picMkLst>
            <pc:docMk/>
            <pc:sldMk cId="3103932407" sldId="261"/>
            <ac:picMk id="15" creationId="{844EE02A-F0F8-4A23-B21D-CF2066B65D30}"/>
          </ac:picMkLst>
        </pc:picChg>
        <pc:picChg chg="add">
          <ac:chgData name="Debbie Philp" userId="c72a80e99b1a473d" providerId="LiveId" clId="{313EF1C3-768E-4554-BB4C-911613F7528B}" dt="2023-04-17T14:24:32.318" v="337" actId="26606"/>
          <ac:picMkLst>
            <pc:docMk/>
            <pc:sldMk cId="3103932407" sldId="261"/>
            <ac:picMk id="17" creationId="{99F13062-7BB6-4A97-B661-CDE2EDEAE70E}"/>
          </ac:picMkLst>
        </pc:picChg>
        <pc:picChg chg="add">
          <ac:chgData name="Debbie Philp" userId="c72a80e99b1a473d" providerId="LiveId" clId="{313EF1C3-768E-4554-BB4C-911613F7528B}" dt="2023-04-17T14:24:32.318" v="337" actId="26606"/>
          <ac:picMkLst>
            <pc:docMk/>
            <pc:sldMk cId="3103932407" sldId="261"/>
            <ac:picMk id="21" creationId="{FFC3E649-106F-4B41-9FF5-327536E4CFBD}"/>
          </ac:picMkLst>
        </pc:picChg>
        <pc:picChg chg="add">
          <ac:chgData name="Debbie Philp" userId="c72a80e99b1a473d" providerId="LiveId" clId="{313EF1C3-768E-4554-BB4C-911613F7528B}" dt="2023-04-17T14:24:32.318" v="337" actId="26606"/>
          <ac:picMkLst>
            <pc:docMk/>
            <pc:sldMk cId="3103932407" sldId="261"/>
            <ac:picMk id="23" creationId="{79F6731C-42C0-45DB-9F9A-B831CBEC5182}"/>
          </ac:picMkLst>
        </pc:picChg>
      </pc:sldChg>
      <pc:sldChg chg="addSp delSp modSp new mod setBg">
        <pc:chgData name="Debbie Philp" userId="c72a80e99b1a473d" providerId="LiveId" clId="{313EF1C3-768E-4554-BB4C-911613F7528B}" dt="2023-04-17T14:29:50.302" v="573" actId="14100"/>
        <pc:sldMkLst>
          <pc:docMk/>
          <pc:sldMk cId="57006839" sldId="262"/>
        </pc:sldMkLst>
        <pc:spChg chg="mod">
          <ac:chgData name="Debbie Philp" userId="c72a80e99b1a473d" providerId="LiveId" clId="{313EF1C3-768E-4554-BB4C-911613F7528B}" dt="2023-04-17T14:28:29.856" v="567" actId="26606"/>
          <ac:spMkLst>
            <pc:docMk/>
            <pc:sldMk cId="57006839" sldId="262"/>
            <ac:spMk id="2" creationId="{4BC60614-7E66-E7F4-7340-8B038890D636}"/>
          </ac:spMkLst>
        </pc:spChg>
        <pc:spChg chg="mod">
          <ac:chgData name="Debbie Philp" userId="c72a80e99b1a473d" providerId="LiveId" clId="{313EF1C3-768E-4554-BB4C-911613F7528B}" dt="2023-04-17T14:29:50.302" v="573" actId="14100"/>
          <ac:spMkLst>
            <pc:docMk/>
            <pc:sldMk cId="57006839" sldId="262"/>
            <ac:spMk id="3" creationId="{092A15AB-42C4-26BA-07D4-FF9622DF7B8C}"/>
          </ac:spMkLst>
        </pc:spChg>
        <pc:spChg chg="del mod">
          <ac:chgData name="Debbie Philp" userId="c72a80e99b1a473d" providerId="LiveId" clId="{313EF1C3-768E-4554-BB4C-911613F7528B}" dt="2023-04-17T14:28:20.539" v="566" actId="478"/>
          <ac:spMkLst>
            <pc:docMk/>
            <pc:sldMk cId="57006839" sldId="262"/>
            <ac:spMk id="4" creationId="{591290D0-2FD4-8CD5-7210-55D23E93FA7D}"/>
          </ac:spMkLst>
        </pc:spChg>
        <pc:spChg chg="add">
          <ac:chgData name="Debbie Philp" userId="c72a80e99b1a473d" providerId="LiveId" clId="{313EF1C3-768E-4554-BB4C-911613F7528B}" dt="2023-04-17T14:28:29.856" v="567" actId="26606"/>
          <ac:spMkLst>
            <pc:docMk/>
            <pc:sldMk cId="57006839" sldId="262"/>
            <ac:spMk id="13" creationId="{989BE678-777B-482A-A616-FEDC47B162E5}"/>
          </ac:spMkLst>
        </pc:spChg>
        <pc:spChg chg="add">
          <ac:chgData name="Debbie Philp" userId="c72a80e99b1a473d" providerId="LiveId" clId="{313EF1C3-768E-4554-BB4C-911613F7528B}" dt="2023-04-17T14:28:29.856" v="567" actId="26606"/>
          <ac:spMkLst>
            <pc:docMk/>
            <pc:sldMk cId="57006839" sldId="262"/>
            <ac:spMk id="19" creationId="{D28BE0C3-2102-4820-B88B-A448B1840D14}"/>
          </ac:spMkLst>
        </pc:spChg>
        <pc:picChg chg="add mod">
          <ac:chgData name="Debbie Philp" userId="c72a80e99b1a473d" providerId="LiveId" clId="{313EF1C3-768E-4554-BB4C-911613F7528B}" dt="2023-04-17T14:29:22.177" v="569" actId="14826"/>
          <ac:picMkLst>
            <pc:docMk/>
            <pc:sldMk cId="57006839" sldId="262"/>
            <ac:picMk id="5" creationId="{33D95351-9DB1-D0B2-A7A3-0C6DC8388A8C}"/>
          </ac:picMkLst>
        </pc:picChg>
        <pc:picChg chg="add">
          <ac:chgData name="Debbie Philp" userId="c72a80e99b1a473d" providerId="LiveId" clId="{313EF1C3-768E-4554-BB4C-911613F7528B}" dt="2023-04-17T14:28:29.856" v="567" actId="26606"/>
          <ac:picMkLst>
            <pc:docMk/>
            <pc:sldMk cId="57006839" sldId="262"/>
            <ac:picMk id="9" creationId="{DF19BAF3-7E20-4B9D-B544-BABAEEA1FA75}"/>
          </ac:picMkLst>
        </pc:picChg>
        <pc:picChg chg="add">
          <ac:chgData name="Debbie Philp" userId="c72a80e99b1a473d" providerId="LiveId" clId="{313EF1C3-768E-4554-BB4C-911613F7528B}" dt="2023-04-17T14:28:29.856" v="567" actId="26606"/>
          <ac:picMkLst>
            <pc:docMk/>
            <pc:sldMk cId="57006839" sldId="262"/>
            <ac:picMk id="11" creationId="{950648F4-ABCD-4DF0-8641-76CFB2354721}"/>
          </ac:picMkLst>
        </pc:picChg>
        <pc:picChg chg="add">
          <ac:chgData name="Debbie Philp" userId="c72a80e99b1a473d" providerId="LiveId" clId="{313EF1C3-768E-4554-BB4C-911613F7528B}" dt="2023-04-17T14:28:29.856" v="567" actId="26606"/>
          <ac:picMkLst>
            <pc:docMk/>
            <pc:sldMk cId="57006839" sldId="262"/>
            <ac:picMk id="15" creationId="{CF1EB4BD-9C7E-4AA3-9681-C7EB0DA6250B}"/>
          </ac:picMkLst>
        </pc:picChg>
        <pc:picChg chg="add">
          <ac:chgData name="Debbie Philp" userId="c72a80e99b1a473d" providerId="LiveId" clId="{313EF1C3-768E-4554-BB4C-911613F7528B}" dt="2023-04-17T14:28:29.856" v="567" actId="26606"/>
          <ac:picMkLst>
            <pc:docMk/>
            <pc:sldMk cId="57006839" sldId="262"/>
            <ac:picMk id="17" creationId="{94AAE3AA-3759-4D28-B0EF-575F25A5146C}"/>
          </ac:picMkLst>
        </pc:picChg>
      </pc:sldChg>
      <pc:sldChg chg="addSp delSp modSp new mod setBg">
        <pc:chgData name="Debbie Philp" userId="c72a80e99b1a473d" providerId="LiveId" clId="{313EF1C3-768E-4554-BB4C-911613F7528B}" dt="2023-04-17T14:38:48.856" v="890" actId="20577"/>
        <pc:sldMkLst>
          <pc:docMk/>
          <pc:sldMk cId="2916313052" sldId="263"/>
        </pc:sldMkLst>
        <pc:spChg chg="mod">
          <ac:chgData name="Debbie Philp" userId="c72a80e99b1a473d" providerId="LiveId" clId="{313EF1C3-768E-4554-BB4C-911613F7528B}" dt="2023-04-17T14:36:10.412" v="649" actId="26606"/>
          <ac:spMkLst>
            <pc:docMk/>
            <pc:sldMk cId="2916313052" sldId="263"/>
            <ac:spMk id="2" creationId="{7DB341B7-1E1C-FA9C-75AD-B6B2C3460129}"/>
          </ac:spMkLst>
        </pc:spChg>
        <pc:spChg chg="del">
          <ac:chgData name="Debbie Philp" userId="c72a80e99b1a473d" providerId="LiveId" clId="{313EF1C3-768E-4554-BB4C-911613F7528B}" dt="2023-04-17T14:31:56.860" v="635" actId="931"/>
          <ac:spMkLst>
            <pc:docMk/>
            <pc:sldMk cId="2916313052" sldId="263"/>
            <ac:spMk id="3" creationId="{7E08EF5E-D696-E4E8-A8C8-BEDF108FEE7F}"/>
          </ac:spMkLst>
        </pc:spChg>
        <pc:spChg chg="mod ord">
          <ac:chgData name="Debbie Philp" userId="c72a80e99b1a473d" providerId="LiveId" clId="{313EF1C3-768E-4554-BB4C-911613F7528B}" dt="2023-04-17T14:38:48.856" v="890" actId="20577"/>
          <ac:spMkLst>
            <pc:docMk/>
            <pc:sldMk cId="2916313052" sldId="263"/>
            <ac:spMk id="4" creationId="{0872D6E3-34CC-5D51-7848-A0E75EBFBBB9}"/>
          </ac:spMkLst>
        </pc:spChg>
        <pc:spChg chg="add del">
          <ac:chgData name="Debbie Philp" userId="c72a80e99b1a473d" providerId="LiveId" clId="{313EF1C3-768E-4554-BB4C-911613F7528B}" dt="2023-04-17T14:36:10.412" v="649" actId="26606"/>
          <ac:spMkLst>
            <pc:docMk/>
            <pc:sldMk cId="2916313052" sldId="263"/>
            <ac:spMk id="21" creationId="{D6573690-978D-48A4-8645-0E01F8211B71}"/>
          </ac:spMkLst>
        </pc:spChg>
        <pc:spChg chg="add del">
          <ac:chgData name="Debbie Philp" userId="c72a80e99b1a473d" providerId="LiveId" clId="{313EF1C3-768E-4554-BB4C-911613F7528B}" dt="2023-04-17T14:36:10.412" v="649" actId="26606"/>
          <ac:spMkLst>
            <pc:docMk/>
            <pc:sldMk cId="2916313052" sldId="263"/>
            <ac:spMk id="27" creationId="{858084FA-40DB-44FC-94DA-93AA71CD6924}"/>
          </ac:spMkLst>
        </pc:spChg>
        <pc:spChg chg="add del">
          <ac:chgData name="Debbie Philp" userId="c72a80e99b1a473d" providerId="LiveId" clId="{313EF1C3-768E-4554-BB4C-911613F7528B}" dt="2023-04-17T14:36:10.412" v="649" actId="26606"/>
          <ac:spMkLst>
            <pc:docMk/>
            <pc:sldMk cId="2916313052" sldId="263"/>
            <ac:spMk id="29" creationId="{C8A3C342-1D03-412F-8DD3-BF519E8E0AE9}"/>
          </ac:spMkLst>
        </pc:spChg>
        <pc:spChg chg="add del">
          <ac:chgData name="Debbie Philp" userId="c72a80e99b1a473d" providerId="LiveId" clId="{313EF1C3-768E-4554-BB4C-911613F7528B}" dt="2023-04-17T14:36:10.412" v="649" actId="26606"/>
          <ac:spMkLst>
            <pc:docMk/>
            <pc:sldMk cId="2916313052" sldId="263"/>
            <ac:spMk id="31" creationId="{81CC9B02-E087-4350-AEBD-2C3CF001AF01}"/>
          </ac:spMkLst>
        </pc:spChg>
        <pc:spChg chg="add del">
          <ac:chgData name="Debbie Philp" userId="c72a80e99b1a473d" providerId="LiveId" clId="{313EF1C3-768E-4554-BB4C-911613F7528B}" dt="2023-04-17T14:36:10.412" v="649" actId="26606"/>
          <ac:spMkLst>
            <pc:docMk/>
            <pc:sldMk cId="2916313052" sldId="263"/>
            <ac:spMk id="33" creationId="{D6F18ACE-6E82-4ADC-8A2F-A1771B309B16}"/>
          </ac:spMkLst>
        </pc:spChg>
        <pc:spChg chg="add">
          <ac:chgData name="Debbie Philp" userId="c72a80e99b1a473d" providerId="LiveId" clId="{313EF1C3-768E-4554-BB4C-911613F7528B}" dt="2023-04-17T14:36:10.412" v="649" actId="26606"/>
          <ac:spMkLst>
            <pc:docMk/>
            <pc:sldMk cId="2916313052" sldId="263"/>
            <ac:spMk id="42" creationId="{D6573690-978D-48A4-8645-0E01F8211B71}"/>
          </ac:spMkLst>
        </pc:spChg>
        <pc:spChg chg="add">
          <ac:chgData name="Debbie Philp" userId="c72a80e99b1a473d" providerId="LiveId" clId="{313EF1C3-768E-4554-BB4C-911613F7528B}" dt="2023-04-17T14:36:10.412" v="649" actId="26606"/>
          <ac:spMkLst>
            <pc:docMk/>
            <pc:sldMk cId="2916313052" sldId="263"/>
            <ac:spMk id="48" creationId="{858084FA-40DB-44FC-94DA-93AA71CD6924}"/>
          </ac:spMkLst>
        </pc:spChg>
        <pc:spChg chg="add">
          <ac:chgData name="Debbie Philp" userId="c72a80e99b1a473d" providerId="LiveId" clId="{313EF1C3-768E-4554-BB4C-911613F7528B}" dt="2023-04-17T14:36:10.412" v="649" actId="26606"/>
          <ac:spMkLst>
            <pc:docMk/>
            <pc:sldMk cId="2916313052" sldId="263"/>
            <ac:spMk id="50" creationId="{6B41991E-FEAE-49BB-BDDD-80639BB61C96}"/>
          </ac:spMkLst>
        </pc:spChg>
        <pc:picChg chg="add mod ord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6" creationId="{9AF41C3C-5783-3A53-5957-1A91FF32D5B9}"/>
          </ac:picMkLst>
        </pc:picChg>
        <pc:picChg chg="add mod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8" creationId="{36CA7AC0-9C07-BAA1-17B8-20FB3C6D599C}"/>
          </ac:picMkLst>
        </pc:picChg>
        <pc:picChg chg="add mod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10" creationId="{6783AC92-5CE4-180A-476F-D3ADC0635D19}"/>
          </ac:picMkLst>
        </pc:picChg>
        <pc:picChg chg="add mod ord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12" creationId="{F01A5032-F539-D952-DF24-1D061D45C592}"/>
          </ac:picMkLst>
        </pc:picChg>
        <pc:picChg chg="add del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17" creationId="{1530DCFF-08F5-434A-A0D5-F3E89407A615}"/>
          </ac:picMkLst>
        </pc:picChg>
        <pc:picChg chg="add del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19" creationId="{24011A3A-9884-40BF-94F6-0625A0ADD326}"/>
          </ac:picMkLst>
        </pc:picChg>
        <pc:picChg chg="add del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23" creationId="{D4B84446-184D-45CE-9532-48179EAE58C9}"/>
          </ac:picMkLst>
        </pc:picChg>
        <pc:picChg chg="add del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25" creationId="{C9229660-8639-44E7-B486-7436516E6B62}"/>
          </ac:picMkLst>
        </pc:picChg>
        <pc:picChg chg="add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38" creationId="{1530DCFF-08F5-434A-A0D5-F3E89407A615}"/>
          </ac:picMkLst>
        </pc:picChg>
        <pc:picChg chg="add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40" creationId="{24011A3A-9884-40BF-94F6-0625A0ADD326}"/>
          </ac:picMkLst>
        </pc:picChg>
        <pc:picChg chg="add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44" creationId="{D4B84446-184D-45CE-9532-48179EAE58C9}"/>
          </ac:picMkLst>
        </pc:picChg>
        <pc:picChg chg="add">
          <ac:chgData name="Debbie Philp" userId="c72a80e99b1a473d" providerId="LiveId" clId="{313EF1C3-768E-4554-BB4C-911613F7528B}" dt="2023-04-17T14:36:10.412" v="649" actId="26606"/>
          <ac:picMkLst>
            <pc:docMk/>
            <pc:sldMk cId="2916313052" sldId="263"/>
            <ac:picMk id="46" creationId="{C9229660-8639-44E7-B486-7436516E6B62}"/>
          </ac:picMkLst>
        </pc:picChg>
      </pc:sldChg>
      <pc:sldChg chg="addSp delSp modSp new mod">
        <pc:chgData name="Debbie Philp" userId="c72a80e99b1a473d" providerId="LiveId" clId="{313EF1C3-768E-4554-BB4C-911613F7528B}" dt="2023-04-17T14:53:17.187" v="1577" actId="1076"/>
        <pc:sldMkLst>
          <pc:docMk/>
          <pc:sldMk cId="189540877" sldId="264"/>
        </pc:sldMkLst>
        <pc:spChg chg="mod">
          <ac:chgData name="Debbie Philp" userId="c72a80e99b1a473d" providerId="LiveId" clId="{313EF1C3-768E-4554-BB4C-911613F7528B}" dt="2023-04-17T14:46:34.701" v="1485" actId="1076"/>
          <ac:spMkLst>
            <pc:docMk/>
            <pc:sldMk cId="189540877" sldId="264"/>
            <ac:spMk id="2" creationId="{535D7C23-7A8C-47CE-3366-F865EC2B81A4}"/>
          </ac:spMkLst>
        </pc:spChg>
        <pc:spChg chg="del mod">
          <ac:chgData name="Debbie Philp" userId="c72a80e99b1a473d" providerId="LiveId" clId="{313EF1C3-768E-4554-BB4C-911613F7528B}" dt="2023-04-17T14:46:59.531" v="1488" actId="478"/>
          <ac:spMkLst>
            <pc:docMk/>
            <pc:sldMk cId="189540877" sldId="264"/>
            <ac:spMk id="3" creationId="{44CE5FA0-C1FA-76D4-8A2D-3130D929D5BE}"/>
          </ac:spMkLst>
        </pc:spChg>
        <pc:spChg chg="mod">
          <ac:chgData name="Debbie Philp" userId="c72a80e99b1a473d" providerId="LiveId" clId="{313EF1C3-768E-4554-BB4C-911613F7528B}" dt="2023-04-17T14:52:27.191" v="1539" actId="2711"/>
          <ac:spMkLst>
            <pc:docMk/>
            <pc:sldMk cId="189540877" sldId="264"/>
            <ac:spMk id="4" creationId="{3FA76779-4670-6E18-0AB0-53ED3DE74F73}"/>
          </ac:spMkLst>
        </pc:spChg>
        <pc:spChg chg="add del mod">
          <ac:chgData name="Debbie Philp" userId="c72a80e99b1a473d" providerId="LiveId" clId="{313EF1C3-768E-4554-BB4C-911613F7528B}" dt="2023-04-17T14:47:11.699" v="1489" actId="478"/>
          <ac:spMkLst>
            <pc:docMk/>
            <pc:sldMk cId="189540877" sldId="264"/>
            <ac:spMk id="10" creationId="{689BAC16-878C-CF31-B490-EBA41E77943F}"/>
          </ac:spMkLst>
        </pc:spChg>
        <pc:spChg chg="add mod">
          <ac:chgData name="Debbie Philp" userId="c72a80e99b1a473d" providerId="LiveId" clId="{313EF1C3-768E-4554-BB4C-911613F7528B}" dt="2023-04-17T14:53:17.187" v="1577" actId="1076"/>
          <ac:spMkLst>
            <pc:docMk/>
            <pc:sldMk cId="189540877" sldId="264"/>
            <ac:spMk id="11" creationId="{B28374C7-6707-D3F7-7C48-7928E010889B}"/>
          </ac:spMkLst>
        </pc:spChg>
        <pc:picChg chg="add mod">
          <ac:chgData name="Debbie Philp" userId="c72a80e99b1a473d" providerId="LiveId" clId="{313EF1C3-768E-4554-BB4C-911613F7528B}" dt="2023-04-17T14:46:28.279" v="1484" actId="1076"/>
          <ac:picMkLst>
            <pc:docMk/>
            <pc:sldMk cId="189540877" sldId="264"/>
            <ac:picMk id="6" creationId="{835912A4-F4D8-4DEF-81F9-5509682BF34F}"/>
          </ac:picMkLst>
        </pc:picChg>
        <pc:picChg chg="add del mod">
          <ac:chgData name="Debbie Philp" userId="c72a80e99b1a473d" providerId="LiveId" clId="{313EF1C3-768E-4554-BB4C-911613F7528B}" dt="2023-04-17T14:46:23.489" v="1483" actId="478"/>
          <ac:picMkLst>
            <pc:docMk/>
            <pc:sldMk cId="189540877" sldId="264"/>
            <ac:picMk id="8" creationId="{2096B45E-B1E3-4E42-75B9-7F913B46E382}"/>
          </ac:picMkLst>
        </pc:picChg>
      </pc:sldChg>
      <pc:sldChg chg="addSp delSp modSp new mod setBg">
        <pc:chgData name="Debbie Philp" userId="c72a80e99b1a473d" providerId="LiveId" clId="{313EF1C3-768E-4554-BB4C-911613F7528B}" dt="2023-04-17T14:51:43.232" v="1537" actId="14826"/>
        <pc:sldMkLst>
          <pc:docMk/>
          <pc:sldMk cId="950484843" sldId="265"/>
        </pc:sldMkLst>
        <pc:spChg chg="mod">
          <ac:chgData name="Debbie Philp" userId="c72a80e99b1a473d" providerId="LiveId" clId="{313EF1C3-768E-4554-BB4C-911613F7528B}" dt="2023-04-17T14:50:27.441" v="1535" actId="26606"/>
          <ac:spMkLst>
            <pc:docMk/>
            <pc:sldMk cId="950484843" sldId="265"/>
            <ac:spMk id="2" creationId="{D8773CD6-02AA-5B24-14CE-B714E3E9AC60}"/>
          </ac:spMkLst>
        </pc:spChg>
        <pc:spChg chg="del">
          <ac:chgData name="Debbie Philp" userId="c72a80e99b1a473d" providerId="LiveId" clId="{313EF1C3-768E-4554-BB4C-911613F7528B}" dt="2023-04-17T14:48:12.748" v="1496" actId="931"/>
          <ac:spMkLst>
            <pc:docMk/>
            <pc:sldMk cId="950484843" sldId="265"/>
            <ac:spMk id="3" creationId="{355B5B85-D8FE-F6A2-0E22-4C924E85CA71}"/>
          </ac:spMkLst>
        </pc:spChg>
        <pc:spChg chg="del">
          <ac:chgData name="Debbie Philp" userId="c72a80e99b1a473d" providerId="LiveId" clId="{313EF1C3-768E-4554-BB4C-911613F7528B}" dt="2023-04-17T14:48:26.410" v="1521" actId="478"/>
          <ac:spMkLst>
            <pc:docMk/>
            <pc:sldMk cId="950484843" sldId="265"/>
            <ac:spMk id="4" creationId="{BBADFF90-7209-AA46-4C30-05CDA6BD7349}"/>
          </ac:spMkLst>
        </pc:spChg>
        <pc:spChg chg="add">
          <ac:chgData name="Debbie Philp" userId="c72a80e99b1a473d" providerId="LiveId" clId="{313EF1C3-768E-4554-BB4C-911613F7528B}" dt="2023-04-17T14:50:27.441" v="1535" actId="26606"/>
          <ac:spMkLst>
            <pc:docMk/>
            <pc:sldMk cId="950484843" sldId="265"/>
            <ac:spMk id="21" creationId="{D6573690-978D-48A4-8645-0E01F8211B71}"/>
          </ac:spMkLst>
        </pc:spChg>
        <pc:spChg chg="add">
          <ac:chgData name="Debbie Philp" userId="c72a80e99b1a473d" providerId="LiveId" clId="{313EF1C3-768E-4554-BB4C-911613F7528B}" dt="2023-04-17T14:50:27.441" v="1535" actId="26606"/>
          <ac:spMkLst>
            <pc:docMk/>
            <pc:sldMk cId="950484843" sldId="265"/>
            <ac:spMk id="27" creationId="{858084FA-40DB-44FC-94DA-93AA71CD6924}"/>
          </ac:spMkLst>
        </pc:spChg>
        <pc:picChg chg="add mod ord">
          <ac:chgData name="Debbie Philp" userId="c72a80e99b1a473d" providerId="LiveId" clId="{313EF1C3-768E-4554-BB4C-911613F7528B}" dt="2023-04-17T14:50:49.267" v="1536" actId="14826"/>
          <ac:picMkLst>
            <pc:docMk/>
            <pc:sldMk cId="950484843" sldId="265"/>
            <ac:picMk id="6" creationId="{2EB54C5D-DBE3-D0EE-E33F-D3632D12CEC1}"/>
          </ac:picMkLst>
        </pc:picChg>
        <pc:picChg chg="add mod">
          <ac:chgData name="Debbie Philp" userId="c72a80e99b1a473d" providerId="LiveId" clId="{313EF1C3-768E-4554-BB4C-911613F7528B}" dt="2023-04-17T14:50:27.441" v="1535" actId="26606"/>
          <ac:picMkLst>
            <pc:docMk/>
            <pc:sldMk cId="950484843" sldId="265"/>
            <ac:picMk id="8" creationId="{759800F6-6A52-4A0B-7354-CD008ACDCB38}"/>
          </ac:picMkLst>
        </pc:picChg>
        <pc:picChg chg="add mod">
          <ac:chgData name="Debbie Philp" userId="c72a80e99b1a473d" providerId="LiveId" clId="{313EF1C3-768E-4554-BB4C-911613F7528B}" dt="2023-04-17T14:50:27.441" v="1535" actId="26606"/>
          <ac:picMkLst>
            <pc:docMk/>
            <pc:sldMk cId="950484843" sldId="265"/>
            <ac:picMk id="10" creationId="{0997264D-7364-EC5E-D5BE-A8D6D493DFAB}"/>
          </ac:picMkLst>
        </pc:picChg>
        <pc:picChg chg="add mod">
          <ac:chgData name="Debbie Philp" userId="c72a80e99b1a473d" providerId="LiveId" clId="{313EF1C3-768E-4554-BB4C-911613F7528B}" dt="2023-04-17T14:51:43.232" v="1537" actId="14826"/>
          <ac:picMkLst>
            <pc:docMk/>
            <pc:sldMk cId="950484843" sldId="265"/>
            <ac:picMk id="12" creationId="{EC5DF88E-8576-6366-6FC6-AEC1B16E65D1}"/>
          </ac:picMkLst>
        </pc:picChg>
        <pc:picChg chg="add del mod">
          <ac:chgData name="Debbie Philp" userId="c72a80e99b1a473d" providerId="LiveId" clId="{313EF1C3-768E-4554-BB4C-911613F7528B}" dt="2023-04-17T14:50:23.215" v="1534" actId="478"/>
          <ac:picMkLst>
            <pc:docMk/>
            <pc:sldMk cId="950484843" sldId="265"/>
            <ac:picMk id="14" creationId="{021D94FB-6658-8517-47B9-C144BDBF77C4}"/>
          </ac:picMkLst>
        </pc:picChg>
        <pc:picChg chg="add">
          <ac:chgData name="Debbie Philp" userId="c72a80e99b1a473d" providerId="LiveId" clId="{313EF1C3-768E-4554-BB4C-911613F7528B}" dt="2023-04-17T14:50:27.441" v="1535" actId="26606"/>
          <ac:picMkLst>
            <pc:docMk/>
            <pc:sldMk cId="950484843" sldId="265"/>
            <ac:picMk id="17" creationId="{1530DCFF-08F5-434A-A0D5-F3E89407A615}"/>
          </ac:picMkLst>
        </pc:picChg>
        <pc:picChg chg="add">
          <ac:chgData name="Debbie Philp" userId="c72a80e99b1a473d" providerId="LiveId" clId="{313EF1C3-768E-4554-BB4C-911613F7528B}" dt="2023-04-17T14:50:27.441" v="1535" actId="26606"/>
          <ac:picMkLst>
            <pc:docMk/>
            <pc:sldMk cId="950484843" sldId="265"/>
            <ac:picMk id="19" creationId="{24011A3A-9884-40BF-94F6-0625A0ADD326}"/>
          </ac:picMkLst>
        </pc:picChg>
        <pc:picChg chg="add">
          <ac:chgData name="Debbie Philp" userId="c72a80e99b1a473d" providerId="LiveId" clId="{313EF1C3-768E-4554-BB4C-911613F7528B}" dt="2023-04-17T14:50:27.441" v="1535" actId="26606"/>
          <ac:picMkLst>
            <pc:docMk/>
            <pc:sldMk cId="950484843" sldId="265"/>
            <ac:picMk id="23" creationId="{D4B84446-184D-45CE-9532-48179EAE58C9}"/>
          </ac:picMkLst>
        </pc:picChg>
        <pc:picChg chg="add">
          <ac:chgData name="Debbie Philp" userId="c72a80e99b1a473d" providerId="LiveId" clId="{313EF1C3-768E-4554-BB4C-911613F7528B}" dt="2023-04-17T14:50:27.441" v="1535" actId="26606"/>
          <ac:picMkLst>
            <pc:docMk/>
            <pc:sldMk cId="950484843" sldId="265"/>
            <ac:picMk id="25" creationId="{C9229660-8639-44E7-B486-7436516E6B6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3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8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90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4948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0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95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98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67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2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7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6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1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4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6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31CA471-16E0-4EA7-B7D4-BCCC79FF732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D48F7-71DB-4C25-B97F-45368B63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08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.png"/><Relationship Id="rId7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jpg"/><Relationship Id="rId4" Type="http://schemas.openxmlformats.org/officeDocument/2006/relationships/image" Target="../media/image3.pn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c.ny.gov/cfmx/extapps/sls_searches/index.cfm?p=live_rehab" TargetMode="External"/><Relationship Id="rId2" Type="http://schemas.openxmlformats.org/officeDocument/2006/relationships/hyperlink" Target="https://ahnow.org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8.jpg"/><Relationship Id="rId4" Type="http://schemas.openxmlformats.org/officeDocument/2006/relationships/image" Target="../media/image3.png"/><Relationship Id="rId9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orthcountrywildcare.org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BC2E-F5DB-628D-D7F8-E68F70225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458" y="4542502"/>
            <a:ext cx="9181185" cy="1189985"/>
          </a:xfrm>
        </p:spPr>
        <p:txBody>
          <a:bodyPr>
            <a:normAutofit/>
          </a:bodyPr>
          <a:lstStyle/>
          <a:p>
            <a:r>
              <a:rPr lang="en-US" sz="6000"/>
              <a:t>North Country Wild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6EE84-0EB7-26CF-92DA-2EF8E2EEE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58" y="5740494"/>
            <a:ext cx="9181185" cy="507905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Helping hands for wildlife in northeastern new </a:t>
            </a:r>
            <a:r>
              <a:rPr lang="en-US" dirty="0" err="1">
                <a:latin typeface="+mn-lt"/>
              </a:rPr>
              <a:t>york</a:t>
            </a:r>
            <a:endParaRPr lang="en-US" dirty="0">
              <a:latin typeface="+mn-lt"/>
            </a:endParaRPr>
          </a:p>
        </p:txBody>
      </p:sp>
      <p:pic>
        <p:nvPicPr>
          <p:cNvPr id="9" name="Picture 8" descr="A fox licking another fox&#10;&#10;Description automatically generated with low confidence">
            <a:extLst>
              <a:ext uri="{FF2B5EF4-FFF2-40B4-BE49-F238E27FC236}">
                <a16:creationId xmlns:a16="http://schemas.microsoft.com/office/drawing/2014/main" id="{31709714-A7EF-6062-5836-DBE419862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85" r="31064" b="-83"/>
          <a:stretch/>
        </p:blipFill>
        <p:spPr>
          <a:xfrm>
            <a:off x="635458" y="640080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 descr="A person holding a small animal&#10;&#10;Description automatically generated with low confidence">
            <a:extLst>
              <a:ext uri="{FF2B5EF4-FFF2-40B4-BE49-F238E27FC236}">
                <a16:creationId xmlns:a16="http://schemas.microsoft.com/office/drawing/2014/main" id="{83414F63-7DA7-F9CC-A53A-1ABF54A46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4"/>
          <a:stretch/>
        </p:blipFill>
        <p:spPr>
          <a:xfrm>
            <a:off x="3746066" y="637032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 descr="A picture containing bird, outdoor, tree, bird of prey&#10;&#10;Description automatically generated">
            <a:extLst>
              <a:ext uri="{FF2B5EF4-FFF2-40B4-BE49-F238E27FC236}">
                <a16:creationId xmlns:a16="http://schemas.microsoft.com/office/drawing/2014/main" id="{3B5DA33C-C60A-4444-BC88-96ADC90EB3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9841" b="4"/>
          <a:stretch/>
        </p:blipFill>
        <p:spPr>
          <a:xfrm>
            <a:off x="6856805" y="637032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FE9618B7-5923-317F-3E46-913F7FE5CE3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84" y="4733925"/>
            <a:ext cx="1803444" cy="174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6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73CD6-02AA-5B24-14CE-B714E3E9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Thank you!</a:t>
            </a:r>
          </a:p>
        </p:txBody>
      </p:sp>
      <p:pic>
        <p:nvPicPr>
          <p:cNvPr id="8" name="Picture 7" descr="A picture containing owl, bird, bird of prey&#10;&#10;Description automatically generated">
            <a:extLst>
              <a:ext uri="{FF2B5EF4-FFF2-40B4-BE49-F238E27FC236}">
                <a16:creationId xmlns:a16="http://schemas.microsoft.com/office/drawing/2014/main" id="{759800F6-6A52-4A0B-7354-CD008ACDC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r="417" b="2"/>
          <a:stretch/>
        </p:blipFill>
        <p:spPr>
          <a:xfrm>
            <a:off x="635458" y="640080"/>
            <a:ext cx="217627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0" name="Picture 9" descr="A small black and white animal&#10;&#10;Description automatically generated with medium confidence">
            <a:extLst>
              <a:ext uri="{FF2B5EF4-FFF2-40B4-BE49-F238E27FC236}">
                <a16:creationId xmlns:a16="http://schemas.microsoft.com/office/drawing/2014/main" id="{0997264D-7364-EC5E-D5BE-A8D6D493DF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r="35386" b="-3"/>
          <a:stretch/>
        </p:blipFill>
        <p:spPr>
          <a:xfrm>
            <a:off x="2974340" y="637032"/>
            <a:ext cx="217627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DF88E-8576-6366-6FC6-AEC1B16E6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6" r="29316"/>
          <a:stretch/>
        </p:blipFill>
        <p:spPr>
          <a:xfrm>
            <a:off x="5301488" y="637032"/>
            <a:ext cx="217627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B54C5D-DBE3-D0EE-E33F-D3632D12C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r="9729"/>
          <a:stretch/>
        </p:blipFill>
        <p:spPr>
          <a:xfrm>
            <a:off x="7628636" y="637032"/>
            <a:ext cx="217627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484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F6F12A1-772D-CFA8-2178-49B30253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/>
              <a:t>What is wildlife rehabilitation?</a:t>
            </a:r>
          </a:p>
        </p:txBody>
      </p:sp>
      <p:pic>
        <p:nvPicPr>
          <p:cNvPr id="9" name="Picture 8" descr="A group of deer&#10;&#10;Description automatically generated with low confidence">
            <a:extLst>
              <a:ext uri="{FF2B5EF4-FFF2-40B4-BE49-F238E27FC236}">
                <a16:creationId xmlns:a16="http://schemas.microsoft.com/office/drawing/2014/main" id="{2617665B-1695-BF1E-9643-D9CD271C0B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" t="9022" r="575" b="30121"/>
          <a:stretch/>
        </p:blipFill>
        <p:spPr>
          <a:xfrm>
            <a:off x="635458" y="1243217"/>
            <a:ext cx="2953512" cy="23964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8AAE75-6842-49E3-E380-01C948FAB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9" b="12369"/>
          <a:stretch/>
        </p:blipFill>
        <p:spPr>
          <a:xfrm>
            <a:off x="3746066" y="1240168"/>
            <a:ext cx="2953512" cy="23964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05412F-7F69-73E8-B53A-359ED05F8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13048"/>
          <a:stretch/>
        </p:blipFill>
        <p:spPr>
          <a:xfrm>
            <a:off x="7244512" y="637032"/>
            <a:ext cx="2178098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957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D310164-D3A3-415E-9D94-5D21D9FB2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E586E08-18BF-4AB1-AB48-4005D567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A497DBC-2692-42B4-A606-31024033F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517A192-66A9-4297-9284-65580829A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0825ED-0133-430D-BBBB-50B6F5228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33F040E-FA1C-4EDC-B925-7EFCB958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BFF0B-6D70-8906-F12F-DEE7E84B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What is wildlife rehabilitation?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DC3884-AF10-42EC-A828-643B6154F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bird of prey, bird, hawk&#10;&#10;Description automatically generated">
            <a:extLst>
              <a:ext uri="{FF2B5EF4-FFF2-40B4-BE49-F238E27FC236}">
                <a16:creationId xmlns:a16="http://schemas.microsoft.com/office/drawing/2014/main" id="{755FC4C0-9A04-4D37-92C1-7A81434C61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6" r="-4" b="24262"/>
          <a:stretch/>
        </p:blipFill>
        <p:spPr>
          <a:xfrm>
            <a:off x="1014984" y="962904"/>
            <a:ext cx="2920561" cy="2369532"/>
          </a:xfrm>
          <a:prstGeom prst="rect">
            <a:avLst/>
          </a:prstGeom>
          <a:effectLst/>
        </p:spPr>
      </p:pic>
      <p:pic>
        <p:nvPicPr>
          <p:cNvPr id="10" name="Picture 9" descr="A picture containing indoor, person, turtle&#10;&#10;Description automatically generated">
            <a:extLst>
              <a:ext uri="{FF2B5EF4-FFF2-40B4-BE49-F238E27FC236}">
                <a16:creationId xmlns:a16="http://schemas.microsoft.com/office/drawing/2014/main" id="{6C93B407-C834-0D22-6971-1109B7C9DB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r="6146" b="-5"/>
          <a:stretch/>
        </p:blipFill>
        <p:spPr>
          <a:xfrm>
            <a:off x="4251462" y="962904"/>
            <a:ext cx="2919281" cy="2368485"/>
          </a:xfrm>
          <a:prstGeom prst="rect">
            <a:avLst/>
          </a:prstGeom>
          <a:effectLst/>
        </p:spPr>
      </p:pic>
      <p:pic>
        <p:nvPicPr>
          <p:cNvPr id="6" name="Content Placeholder 5" descr="A rodent eating a carrot&#10;&#10;Description automatically generated with medium confidence">
            <a:extLst>
              <a:ext uri="{FF2B5EF4-FFF2-40B4-BE49-F238E27FC236}">
                <a16:creationId xmlns:a16="http://schemas.microsoft.com/office/drawing/2014/main" id="{397E4370-3566-E2D1-CBAB-2A9D79EAC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-2" b="31313"/>
          <a:stretch/>
        </p:blipFill>
        <p:spPr>
          <a:xfrm>
            <a:off x="1015108" y="3528520"/>
            <a:ext cx="2920313" cy="2369532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084AB-5C33-CB03-42BB-BC444BCFBB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t="616" r="15337" b="-616"/>
          <a:stretch/>
        </p:blipFill>
        <p:spPr>
          <a:xfrm rot="10800000">
            <a:off x="4251568" y="3529567"/>
            <a:ext cx="2919068" cy="23684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688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D3F66-E600-4FFA-3C75-0B101F21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What to do when you find an injured or orphaned animal</a:t>
            </a:r>
          </a:p>
        </p:txBody>
      </p:sp>
      <p:pic>
        <p:nvPicPr>
          <p:cNvPr id="10" name="Picture 9" descr="A person holding a dog&#10;&#10;Description automatically generated with low confidence">
            <a:extLst>
              <a:ext uri="{FF2B5EF4-FFF2-40B4-BE49-F238E27FC236}">
                <a16:creationId xmlns:a16="http://schemas.microsoft.com/office/drawing/2014/main" id="{694BC0E1-0368-63FD-9F15-FC7B87B0FE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5696"/>
          <a:stretch/>
        </p:blipFill>
        <p:spPr>
          <a:xfrm>
            <a:off x="4613644" y="609368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8" name="Picture 7" descr="A picture containing person, grass&#10;&#10;Description automatically generated">
            <a:extLst>
              <a:ext uri="{FF2B5EF4-FFF2-40B4-BE49-F238E27FC236}">
                <a16:creationId xmlns:a16="http://schemas.microsoft.com/office/drawing/2014/main" id="{CCC6B219-420F-186F-152B-1FF230377F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r="-4" b="34525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F8EDF29-1535-4A6E-807D-812733F33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B38A-DDE1-3781-63CE-64A713C86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176" y="2484544"/>
            <a:ext cx="3409036" cy="376385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3200" dirty="0">
                <a:latin typeface="+mn-lt"/>
              </a:rPr>
              <a:t> Safety first!</a:t>
            </a:r>
          </a:p>
          <a:p>
            <a:pPr>
              <a:buFont typeface="Wingdings 3" charset="2"/>
              <a:buChar char=""/>
            </a:pPr>
            <a:r>
              <a:rPr lang="en-US" sz="3200" dirty="0">
                <a:latin typeface="+mn-lt"/>
              </a:rPr>
              <a:t> Note the location</a:t>
            </a:r>
          </a:p>
          <a:p>
            <a:pPr>
              <a:buFont typeface="Wingdings 3" charset="2"/>
              <a:buChar char=""/>
            </a:pPr>
            <a:r>
              <a:rPr lang="en-US" sz="3200" dirty="0">
                <a:latin typeface="+mn-lt"/>
              </a:rPr>
              <a:t> Call for help</a:t>
            </a:r>
          </a:p>
        </p:txBody>
      </p:sp>
      <p:pic>
        <p:nvPicPr>
          <p:cNvPr id="6" name="Content Placeholder 5" descr="A picture containing person, outdoor, snow, nature&#10;&#10;Description automatically generated">
            <a:extLst>
              <a:ext uri="{FF2B5EF4-FFF2-40B4-BE49-F238E27FC236}">
                <a16:creationId xmlns:a16="http://schemas.microsoft.com/office/drawing/2014/main" id="{CF871077-6080-2FFD-C3EF-5C5322C60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r="16465" b="2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64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A2AAB-7AC7-8B0F-84CA-0B9C8C16D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655" y="1229264"/>
            <a:ext cx="6226284" cy="51339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>
                <a:latin typeface="+mn-lt"/>
              </a:rPr>
              <a:t>North Country Wild Care hotline:</a:t>
            </a:r>
          </a:p>
          <a:p>
            <a:pPr marL="0" indent="0">
              <a:buNone/>
            </a:pPr>
            <a:r>
              <a:rPr lang="en-US" sz="3200" dirty="0">
                <a:latin typeface="+mn-lt"/>
              </a:rPr>
              <a:t>518-964-6740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  <a:p>
            <a:pPr marL="0" indent="0">
              <a:buNone/>
            </a:pPr>
            <a:r>
              <a:rPr lang="en-US" sz="3200" dirty="0">
                <a:latin typeface="+mn-lt"/>
              </a:rPr>
              <a:t>Animal Help Now:</a:t>
            </a:r>
          </a:p>
          <a:p>
            <a:pPr marL="0" indent="0">
              <a:buNone/>
            </a:pPr>
            <a:r>
              <a:rPr lang="en-US" sz="3200" dirty="0">
                <a:latin typeface="+mn-lt"/>
                <a:hlinkClick r:id="rId2"/>
              </a:rPr>
              <a:t>AHNow.org</a:t>
            </a:r>
            <a:r>
              <a:rPr lang="en-US" sz="3200" dirty="0">
                <a:latin typeface="+mn-lt"/>
              </a:rPr>
              <a:t> or download the app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  <a:p>
            <a:pPr marL="0" indent="0">
              <a:buNone/>
            </a:pPr>
            <a:r>
              <a:rPr lang="en-US" sz="3200" dirty="0">
                <a:latin typeface="+mn-lt"/>
              </a:rPr>
              <a:t>NYS DEC rehabber listings:</a:t>
            </a:r>
          </a:p>
          <a:p>
            <a:pPr marL="0" indent="0">
              <a:buNone/>
            </a:pPr>
            <a:r>
              <a:rPr lang="en-US" sz="3200" dirty="0">
                <a:latin typeface="+mn-lt"/>
                <a:hlinkClick r:id="rId3"/>
              </a:rPr>
              <a:t>https://www.dec.ny.gov/cfmx/extapps/sls_searches/index.cfm?p=live_rehab</a:t>
            </a:r>
            <a:endParaRPr lang="en-US" sz="3200" dirty="0">
              <a:latin typeface="+mn-lt"/>
            </a:endParaRPr>
          </a:p>
        </p:txBody>
      </p:sp>
      <p:pic>
        <p:nvPicPr>
          <p:cNvPr id="6" name="Picture 5" descr="A picture containing indoor, person, floor, cat&#10;&#10;Description automatically generated">
            <a:extLst>
              <a:ext uri="{FF2B5EF4-FFF2-40B4-BE49-F238E27FC236}">
                <a16:creationId xmlns:a16="http://schemas.microsoft.com/office/drawing/2014/main" id="{8E73DFD1-C7E0-6834-96E5-B71A92B40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9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20C47-4450-C6B2-16CC-B3F5DC3A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Tips for Wildlife Rescuers</a:t>
            </a:r>
          </a:p>
        </p:txBody>
      </p:sp>
      <p:pic>
        <p:nvPicPr>
          <p:cNvPr id="8" name="Picture 7" descr="A litter of kittens&#10;&#10;Description automatically generated with low confidence">
            <a:extLst>
              <a:ext uri="{FF2B5EF4-FFF2-40B4-BE49-F238E27FC236}">
                <a16:creationId xmlns:a16="http://schemas.microsoft.com/office/drawing/2014/main" id="{E3F7151C-8EDA-D170-E7EC-CC2FCB056C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18535"/>
          <a:stretch/>
        </p:blipFill>
        <p:spPr>
          <a:xfrm>
            <a:off x="4613644" y="609368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0" name="Picture 9" descr="A picture containing green&#10;&#10;Description automatically generated">
            <a:extLst>
              <a:ext uri="{FF2B5EF4-FFF2-40B4-BE49-F238E27FC236}">
                <a16:creationId xmlns:a16="http://schemas.microsoft.com/office/drawing/2014/main" id="{478B56B8-40D6-79D0-3959-906F5648A8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r="5" b="6728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F8EDF29-1535-4A6E-807D-812733F33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6D892-F891-3632-4C0C-79E61756C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176" y="2484544"/>
            <a:ext cx="3329666" cy="376385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800" dirty="0">
                <a:latin typeface="+mn-lt"/>
              </a:rPr>
              <a:t>Follow instructions</a:t>
            </a:r>
          </a:p>
          <a:p>
            <a:pPr>
              <a:buFont typeface="Wingdings 3" charset="2"/>
              <a:buChar char=""/>
            </a:pPr>
            <a:r>
              <a:rPr lang="en-US" sz="2800" dirty="0">
                <a:latin typeface="+mn-lt"/>
              </a:rPr>
              <a:t>Avoid handling with bare hands</a:t>
            </a:r>
          </a:p>
          <a:p>
            <a:pPr>
              <a:buFont typeface="Wingdings 3" charset="2"/>
              <a:buChar char=""/>
            </a:pPr>
            <a:r>
              <a:rPr lang="en-US" sz="2800" dirty="0">
                <a:latin typeface="+mn-lt"/>
              </a:rPr>
              <a:t>Keep babies warm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A0670A-6B9A-8E15-54CA-99EC3BD4F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r="8928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932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60614-7E66-E7F4-7340-8B038890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/>
              <a:t>More tips for wildlife rescuers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95351-9DB1-D0B2-A7A3-0C6DC8388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r="4946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15AB-42C4-26BA-07D4-FF9622DF7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381" y="2438400"/>
            <a:ext cx="4966519" cy="3809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latin typeface="+mn-lt"/>
              </a:rPr>
              <a:t>No food or water unless instructed</a:t>
            </a:r>
          </a:p>
          <a:p>
            <a:r>
              <a:rPr lang="en-US" sz="3200" dirty="0">
                <a:latin typeface="+mn-lt"/>
              </a:rPr>
              <a:t>Contain the critter</a:t>
            </a:r>
          </a:p>
          <a:p>
            <a:pPr marL="0" indent="0"/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00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341B7-1E1C-FA9C-75AD-B6B2C3460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You can help wildlife every day</a:t>
            </a:r>
          </a:p>
        </p:txBody>
      </p:sp>
      <p:pic>
        <p:nvPicPr>
          <p:cNvPr id="12" name="Picture 11" descr="A small animal on the ground&#10;&#10;Description automatically generated with low confidence">
            <a:extLst>
              <a:ext uri="{FF2B5EF4-FFF2-40B4-BE49-F238E27FC236}">
                <a16:creationId xmlns:a16="http://schemas.microsoft.com/office/drawing/2014/main" id="{F01A5032-F539-D952-DF24-1D061D45C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5" r="-4" b="26833"/>
          <a:stretch/>
        </p:blipFill>
        <p:spPr>
          <a:xfrm>
            <a:off x="4613643" y="609601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8" name="Picture 7" descr="A cat looking out of a door&#10;&#10;Description automatically generated with low confidence">
            <a:extLst>
              <a:ext uri="{FF2B5EF4-FFF2-40B4-BE49-F238E27FC236}">
                <a16:creationId xmlns:a16="http://schemas.microsoft.com/office/drawing/2014/main" id="{36CA7AC0-9C07-BAA1-17B8-20FB3C6D59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r="-2" b="-2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2D6E3-34CC-5D51-7848-A0E75EBFB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176" y="2484544"/>
            <a:ext cx="3329666" cy="376385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1800" dirty="0">
                <a:latin typeface="+mn-lt"/>
              </a:rPr>
              <a:t>Be wildlife aware when driving</a:t>
            </a:r>
          </a:p>
          <a:p>
            <a:pPr>
              <a:buFont typeface="Wingdings 3" charset="2"/>
              <a:buChar char=""/>
            </a:pPr>
            <a:r>
              <a:rPr lang="en-US" sz="1800" dirty="0">
                <a:latin typeface="+mn-lt"/>
              </a:rPr>
              <a:t>Learn about your wildlife</a:t>
            </a:r>
          </a:p>
          <a:p>
            <a:pPr>
              <a:buFont typeface="Wingdings 3" charset="2"/>
              <a:buChar char=""/>
            </a:pPr>
            <a:r>
              <a:rPr lang="en-US" sz="1800" dirty="0">
                <a:latin typeface="+mn-lt"/>
              </a:rPr>
              <a:t>Plant natives in your garden</a:t>
            </a:r>
          </a:p>
          <a:p>
            <a:pPr>
              <a:buFont typeface="Wingdings 3" charset="2"/>
              <a:buChar char=""/>
            </a:pPr>
            <a:r>
              <a:rPr lang="en-US" sz="1800" dirty="0">
                <a:latin typeface="+mn-lt"/>
              </a:rPr>
              <a:t>Support habitat restoration</a:t>
            </a:r>
          </a:p>
          <a:p>
            <a:pPr>
              <a:buFont typeface="Wingdings 3" charset="2"/>
              <a:buChar char=""/>
            </a:pPr>
            <a:r>
              <a:rPr lang="en-US" sz="1800" dirty="0">
                <a:latin typeface="+mn-lt"/>
              </a:rPr>
              <a:t>Advocate for safe crossings</a:t>
            </a:r>
          </a:p>
        </p:txBody>
      </p:sp>
      <p:pic>
        <p:nvPicPr>
          <p:cNvPr id="10" name="Picture 9" descr="A picture containing ground, reptile, turtle, outdoor&#10;&#10;Description automatically generated">
            <a:extLst>
              <a:ext uri="{FF2B5EF4-FFF2-40B4-BE49-F238E27FC236}">
                <a16:creationId xmlns:a16="http://schemas.microsoft.com/office/drawing/2014/main" id="{6783AC92-5CE4-180A-476F-D3ADC0635D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r="2719" b="-4"/>
          <a:stretch/>
        </p:blipFill>
        <p:spPr>
          <a:xfrm>
            <a:off x="4613644" y="3482340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F41C3C-5783-3A53-5957-1A91FF32D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r="-4" b="28931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31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7C23-7A8C-47CE-3366-F865EC2B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000" y="645543"/>
            <a:ext cx="3995017" cy="1447800"/>
          </a:xfrm>
        </p:spPr>
        <p:txBody>
          <a:bodyPr/>
          <a:lstStyle/>
          <a:p>
            <a:r>
              <a:rPr lang="en-US" sz="5400" dirty="0"/>
              <a:t>Volunteer!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76779-4670-6E18-0AB0-53ED3DE74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0228" y="2355034"/>
            <a:ext cx="6185139" cy="2895599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North Country Wild Care meets the 3</a:t>
            </a:r>
            <a:r>
              <a:rPr lang="en-US" sz="2400" baseline="30000" dirty="0">
                <a:latin typeface="+mn-lt"/>
              </a:rPr>
              <a:t>rd</a:t>
            </a:r>
            <a:r>
              <a:rPr lang="en-US" sz="2400" dirty="0">
                <a:latin typeface="+mn-lt"/>
              </a:rPr>
              <a:t> Tuesday of every month</a:t>
            </a:r>
          </a:p>
          <a:p>
            <a:pPr algn="ctr"/>
            <a:r>
              <a:rPr lang="en-US" sz="2400" dirty="0">
                <a:latin typeface="+mn-lt"/>
              </a:rPr>
              <a:t>7:00pm at the Landmark Motor Inn in South Glens Falls</a:t>
            </a:r>
          </a:p>
          <a:p>
            <a:pPr algn="ctr"/>
            <a:r>
              <a:rPr lang="en-US" sz="2400" dirty="0">
                <a:latin typeface="+mn-lt"/>
              </a:rPr>
              <a:t>All are welcome to learn more about wildlife rehabilitation and volunteer opportunities</a:t>
            </a:r>
          </a:p>
        </p:txBody>
      </p:sp>
      <p:pic>
        <p:nvPicPr>
          <p:cNvPr id="6" name="Picture 5" descr="A cat lying on a blanket&#10;&#10;Description automatically generated with low confidence">
            <a:extLst>
              <a:ext uri="{FF2B5EF4-FFF2-40B4-BE49-F238E27FC236}">
                <a16:creationId xmlns:a16="http://schemas.microsoft.com/office/drawing/2014/main" id="{835912A4-F4D8-4DEF-81F9-5509682BF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" y="0"/>
            <a:ext cx="385762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8374C7-6707-D3F7-7C48-7928E010889B}"/>
              </a:ext>
            </a:extLst>
          </p:cNvPr>
          <p:cNvSpPr txBox="1"/>
          <p:nvPr/>
        </p:nvSpPr>
        <p:spPr>
          <a:xfrm>
            <a:off x="5084234" y="5504571"/>
            <a:ext cx="631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3"/>
              </a:rPr>
              <a:t>NorthCountryWildCare.org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9540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North Country Wild Care">
      <a:dk1>
        <a:sysClr val="windowText" lastClr="000000"/>
      </a:dk1>
      <a:lt1>
        <a:sysClr val="window" lastClr="FFFFFF"/>
      </a:lt1>
      <a:dk2>
        <a:srgbClr val="006430"/>
      </a:dk2>
      <a:lt2>
        <a:srgbClr val="EBEBEB"/>
      </a:lt2>
      <a:accent1>
        <a:srgbClr val="FFFFFF"/>
      </a:accent1>
      <a:accent2>
        <a:srgbClr val="EA6312"/>
      </a:accent2>
      <a:accent3>
        <a:srgbClr val="E6B729"/>
      </a:accent3>
      <a:accent4>
        <a:srgbClr val="00CE60"/>
      </a:accent4>
      <a:accent5>
        <a:srgbClr val="002913"/>
      </a:accent5>
      <a:accent6>
        <a:srgbClr val="9E5E9B"/>
      </a:accent6>
      <a:hlink>
        <a:srgbClr val="58C1BA"/>
      </a:hlink>
      <a:folHlink>
        <a:srgbClr val="9DFFCB"/>
      </a:folHlink>
    </a:clrScheme>
    <a:fontScheme name="Custom 1">
      <a:majorFont>
        <a:latin typeface="Comic Sans MS"/>
        <a:ea typeface=""/>
        <a:cs typeface=""/>
      </a:majorFont>
      <a:minorFont>
        <a:latin typeface="Tw Cen M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183</TotalTime>
  <Words>191</Words>
  <Application>Microsoft Office PowerPoint</Application>
  <PresentationFormat>Widescreen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Comic Sans MS</vt:lpstr>
      <vt:lpstr>Tw Cen MT</vt:lpstr>
      <vt:lpstr>Wingdings 3</vt:lpstr>
      <vt:lpstr>Ion</vt:lpstr>
      <vt:lpstr>North Country Wild Care</vt:lpstr>
      <vt:lpstr>What is wildlife rehabilitation?</vt:lpstr>
      <vt:lpstr>What is wildlife rehabilitation?</vt:lpstr>
      <vt:lpstr>What to do when you find an injured or orphaned animal</vt:lpstr>
      <vt:lpstr>PowerPoint Presentation</vt:lpstr>
      <vt:lpstr>Tips for Wildlife Rescuers</vt:lpstr>
      <vt:lpstr>More tips for wildlife rescuers</vt:lpstr>
      <vt:lpstr>You can help wildlife every day</vt:lpstr>
      <vt:lpstr>Volunteer!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Country Wild Care</dc:title>
  <dc:creator>Debbie Philp</dc:creator>
  <cp:lastModifiedBy>Debbie Philp</cp:lastModifiedBy>
  <cp:revision>1</cp:revision>
  <dcterms:created xsi:type="dcterms:W3CDTF">2023-04-17T13:27:03Z</dcterms:created>
  <dcterms:modified xsi:type="dcterms:W3CDTF">2023-04-17T18:51:47Z</dcterms:modified>
</cp:coreProperties>
</file>